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85" r:id="rId7"/>
    <p:sldId id="302" r:id="rId8"/>
    <p:sldId id="305" r:id="rId9"/>
    <p:sldId id="306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Helvetica Neue 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 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passport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360388"/>
            <a:ext cx="4730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Configurar una solución backend, que administre productos (CRUD de productos). Utilizar propiedades adecuadas, según corresponda.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implementarse un modelo de capas MVC, con capa adicional de routers, como mínimo.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Guardar los datos sensibles en variables de entorno. </a:t>
            </a: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323050" y="3248638"/>
            <a:ext cx="62784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Incluir un sistema de autenticación usuario / contraseña, con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, también con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. </a:t>
            </a:r>
            <a:br>
              <a:rPr lang="es-ES" dirty="0">
                <a:latin typeface="DM Sans"/>
                <a:ea typeface="DM Sans"/>
                <a:cs typeface="DM Sans"/>
                <a:sym typeface="DM Sans"/>
              </a:rPr>
            </a:b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Quitar propiedades sensibles del usuario, previo al envío del token, implementando un DTO. 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endParaRPr lang="es-ES" dirty="0">
              <a:latin typeface="DM Sans"/>
              <a:ea typeface="DM Sans"/>
              <a:cs typeface="DM Sans"/>
              <a:sym typeface="DM Sans"/>
            </a:endParaRP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Configurar lo básico para dejar un sistema funcional, que se pueda probar.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229</Words>
  <Application>Microsoft Office PowerPoint</Application>
  <PresentationFormat>Presentación en pantalla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Anton</vt:lpstr>
      <vt:lpstr>Helvetica Neue Light</vt:lpstr>
      <vt:lpstr>DM Sans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32</cp:revision>
  <dcterms:modified xsi:type="dcterms:W3CDTF">2025-02-20T23:46:51Z</dcterms:modified>
</cp:coreProperties>
</file>